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3"/>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55" r:id="rId122"/>
    <p:sldId id="460" r:id="rId123"/>
    <p:sldId id="461" r:id="rId124"/>
    <p:sldId id="431" r:id="rId125"/>
    <p:sldId id="434" r:id="rId126"/>
    <p:sldId id="447" r:id="rId127"/>
    <p:sldId id="435" r:id="rId128"/>
    <p:sldId id="441" r:id="rId129"/>
    <p:sldId id="442" r:id="rId130"/>
    <p:sldId id="444" r:id="rId131"/>
    <p:sldId id="445" r:id="rId132"/>
    <p:sldId id="446" r:id="rId133"/>
    <p:sldId id="448" r:id="rId134"/>
    <p:sldId id="449" r:id="rId135"/>
    <p:sldId id="450" r:id="rId136"/>
    <p:sldId id="451" r:id="rId137"/>
    <p:sldId id="452" r:id="rId138"/>
    <p:sldId id="456" r:id="rId139"/>
    <p:sldId id="432" r:id="rId140"/>
    <p:sldId id="457" r:id="rId141"/>
    <p:sldId id="458" r:id="rId142"/>
    <p:sldId id="459" r:id="rId143"/>
    <p:sldId id="439" r:id="rId144"/>
    <p:sldId id="430" r:id="rId145"/>
    <p:sldId id="436" r:id="rId146"/>
    <p:sldId id="437" r:id="rId147"/>
    <p:sldId id="440" r:id="rId148"/>
    <p:sldId id="462" r:id="rId149"/>
    <p:sldId id="463" r:id="rId150"/>
    <p:sldId id="464" r:id="rId151"/>
    <p:sldId id="443" r:id="rId152"/>
    <p:sldId id="465" r:id="rId153"/>
    <p:sldId id="466" r:id="rId154"/>
    <p:sldId id="467" r:id="rId155"/>
    <p:sldId id="468" r:id="rId156"/>
    <p:sldId id="469" r:id="rId157"/>
    <p:sldId id="470" r:id="rId158"/>
    <p:sldId id="471" r:id="rId159"/>
    <p:sldId id="472" r:id="rId160"/>
    <p:sldId id="433" r:id="rId161"/>
    <p:sldId id="279" r:id="rId1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9FF"/>
    <a:srgbClr val="944585"/>
    <a:srgbClr val="AFECED"/>
    <a:srgbClr val="FF00CD"/>
    <a:srgbClr val="00CC7A"/>
    <a:srgbClr val="B2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p:txBody>
      </p:sp>
    </p:spTree>
    <p:extLst>
      <p:ext uri="{BB962C8B-B14F-4D97-AF65-F5344CB8AC3E}">
        <p14:creationId xmlns:p14="http://schemas.microsoft.com/office/powerpoint/2010/main" val="13251392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a:t>
            </a:r>
            <a:r>
              <a:rPr lang="en-US"/>
              <a:t>the following </a:t>
            </a:r>
            <a:endParaRPr lang="en-US" dirty="0"/>
          </a:p>
        </p:txBody>
      </p:sp>
    </p:spTree>
    <p:extLst>
      <p:ext uri="{BB962C8B-B14F-4D97-AF65-F5344CB8AC3E}">
        <p14:creationId xmlns:p14="http://schemas.microsoft.com/office/powerpoint/2010/main" val="42695156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Previous approach:</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6486E4E-4E0A-4134-9658-B77CF3D255CC}"/>
              </a:ext>
            </a:extLst>
          </p:cNvPr>
          <p:cNvSpPr>
            <a:spLocks noGrp="1"/>
          </p:cNvSpPr>
          <p:nvPr>
            <p:ph idx="1"/>
          </p:nvPr>
        </p:nvSpPr>
        <p:spPr/>
        <p:txBody>
          <a:bodyPr/>
          <a:lstStyle/>
          <a:p>
            <a:pPr marL="0" indent="0">
              <a:buNone/>
            </a:pPr>
            <a:r>
              <a:rPr lang="en-US" dirty="0"/>
              <a:t>Seed 1 and Seed 3: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t>Seed 2: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2FB3-AECA-44A4-B73A-08F952B789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CA8945-68E9-4A8C-B7E4-E5DABBDA2DF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6895270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DA89E8-456A-4543-AA79-210A268942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792296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val="3887720006"/>
                    </a:ext>
                  </a:extLst>
                </a:gridCol>
                <a:gridCol w="1617266">
                  <a:extLst>
                    <a:ext uri="{9D8B030D-6E8A-4147-A177-3AD203B41FA5}">
                      <a16:colId xmlns:a16="http://schemas.microsoft.com/office/drawing/2014/main" val="2369791380"/>
                    </a:ext>
                  </a:extLst>
                </a:gridCol>
                <a:gridCol w="1552141">
                  <a:extLst>
                    <a:ext uri="{9D8B030D-6E8A-4147-A177-3AD203B41FA5}">
                      <a16:colId xmlns:a16="http://schemas.microsoft.com/office/drawing/2014/main" val="4058312127"/>
                    </a:ext>
                  </a:extLst>
                </a:gridCol>
                <a:gridCol w="1747516">
                  <a:extLst>
                    <a:ext uri="{9D8B030D-6E8A-4147-A177-3AD203B41FA5}">
                      <a16:colId xmlns:a16="http://schemas.microsoft.com/office/drawing/2014/main" val="749552536"/>
                    </a:ext>
                  </a:extLst>
                </a:gridCol>
                <a:gridCol w="1693244">
                  <a:extLst>
                    <a:ext uri="{9D8B030D-6E8A-4147-A177-3AD203B41FA5}">
                      <a16:colId xmlns:a16="http://schemas.microsoft.com/office/drawing/2014/main" val="1198750373"/>
                    </a:ext>
                  </a:extLst>
                </a:gridCol>
                <a:gridCol w="1638974">
                  <a:extLst>
                    <a:ext uri="{9D8B030D-6E8A-4147-A177-3AD203B41FA5}">
                      <a16:colId xmlns:a16="http://schemas.microsoft.com/office/drawing/2014/main" val="162822564"/>
                    </a:ext>
                  </a:extLst>
                </a:gridCol>
                <a:gridCol w="1975449">
                  <a:extLst>
                    <a:ext uri="{9D8B030D-6E8A-4147-A177-3AD203B41FA5}">
                      <a16:colId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val="482464558"/>
                  </a:ext>
                </a:extLst>
              </a:tr>
            </a:tbl>
          </a:graphicData>
        </a:graphic>
      </p:graphicFrame>
    </p:spTree>
    <p:extLst>
      <p:ext uri="{BB962C8B-B14F-4D97-AF65-F5344CB8AC3E}">
        <p14:creationId xmlns:p14="http://schemas.microsoft.com/office/powerpoint/2010/main" val="18334110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10690473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2517111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32500835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21980035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251603394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55F26E91-B673-9144-9ED9-1785B9CAAD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686325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004E2CCD-0881-9240-BDCA-15E0A46BD5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28260805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D3637EF5-559A-A348-8DDF-43C9687384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32705494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CD3B058B-52FB-9C4E-B471-403818360E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132977338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4DAFAE28-BC06-454B-91D0-FF6F5C7A2A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42329557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9E7F97D3-EA95-C344-905C-5CF5880070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26181696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E473D38C-B3C6-5B44-8281-74CF5300ED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9900535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BF6CDA4B-B899-DB46-B2C9-6E494F6159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20744733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D3516383-F940-DF47-92E8-78C1AB1BFF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300243666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id="{C7C1F33B-B3A4-434B-B8C5-A5D1C80A09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236068180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id="{BFE25185-1670-B94E-960F-2A4B766C41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2406665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BCF7EF-F764-457C-A0F2-67B5EA18A0A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898599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3685</TotalTime>
  <Words>5187</Words>
  <Application>Microsoft Office PowerPoint</Application>
  <PresentationFormat>Widescreen</PresentationFormat>
  <Paragraphs>1170</Paragraphs>
  <Slides>161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161</vt:i4>
      </vt:variant>
    </vt:vector>
  </HeadingPairs>
  <TitlesOfParts>
    <vt:vector size="167"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Q1. Part(b)</vt:lpstr>
      <vt:lpstr>Travel Channel:</vt:lpstr>
      <vt:lpstr>Travel Channel:</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Are these groups suspicious hacker groups?</vt:lpstr>
      <vt:lpstr>New approach for Question 2 (Comparison)</vt:lpstr>
      <vt:lpstr> Extended Graph 2            vs. Seed 1 possible nodes</vt:lpstr>
      <vt:lpstr>PowerPoint Presentation</vt:lpstr>
      <vt:lpstr>PowerPoint Presentation</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321</cp:revision>
  <dcterms:created xsi:type="dcterms:W3CDTF">2020-04-21T09:35:12Z</dcterms:created>
  <dcterms:modified xsi:type="dcterms:W3CDTF">2020-06-09T23:03:34Z</dcterms:modified>
</cp:coreProperties>
</file>